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73" r:id="rId7"/>
    <p:sldId id="260" r:id="rId8"/>
    <p:sldId id="274" r:id="rId9"/>
    <p:sldId id="261" r:id="rId10"/>
    <p:sldId id="262" r:id="rId11"/>
    <p:sldId id="275" r:id="rId12"/>
    <p:sldId id="263" r:id="rId13"/>
    <p:sldId id="264" r:id="rId14"/>
    <p:sldId id="265" r:id="rId15"/>
    <p:sldId id="268" r:id="rId16"/>
    <p:sldId id="269" r:id="rId17"/>
    <p:sldId id="270" r:id="rId18"/>
    <p:sldId id="271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96" r:id="rId31"/>
    <p:sldId id="297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s21csb0a32@student.nitw.ac.in" TargetMode="External"/><Relationship Id="rId2" Type="http://schemas.openxmlformats.org/officeDocument/2006/relationships/hyperlink" Target="mailto:st21csb0a57@student.nitw.ac.i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1EE0-ACF0-57C6-817E-33A7E163B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b="1" u="sng" dirty="0"/>
              <a:t>ONLINE CLOTHING DATABASE MANAGEMENT SYSTEM</a:t>
            </a:r>
            <a:br>
              <a:rPr lang="en-IN" sz="4800" b="1" u="sng" dirty="0"/>
            </a:br>
            <a:br>
              <a:rPr lang="en-IN" sz="4800" b="1" u="sng" dirty="0"/>
            </a:br>
            <a:endParaRPr lang="en-IN" sz="4800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33C80-CCE3-1075-C01D-F3D221D77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 flipV="1">
            <a:off x="636493" y="6857999"/>
            <a:ext cx="4580964" cy="448236"/>
          </a:xfrm>
        </p:spPr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618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DACC-6BC5-1179-F36B-0AB0FE19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573741"/>
            <a:ext cx="9404723" cy="28687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6EDAE-4060-5D19-AFB1-C1061CBA9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528918"/>
            <a:ext cx="8946541" cy="571948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order_date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total_price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street, city, state,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zip_code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country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street, city, state,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zip_code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country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amount, status, method, date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Item: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→ quantity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amount, status, method, date,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098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DACC-6BC5-1179-F36B-0AB0FE19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286871"/>
            <a:ext cx="9404723" cy="37651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6EDAE-4060-5D19-AFB1-C1061CBA9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528918"/>
            <a:ext cx="8946541" cy="571948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 Address: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street, city, state,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zip_code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country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 Address: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street, city, state,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zip_code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country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name, description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name, amount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Note: The functional dependencies for each entity are based on the assumption that each attribute is functionally dependent on the primary key of the entity.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4363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9434-F0F7-3668-0283-1C93BB5E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i="1" u="sng" dirty="0"/>
              <a:t>FLOW OF PROCESS IN ONLINE CLOTHING DATABASE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63C2-3A3F-F4CA-3BFF-EAC029CB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54" y="1362634"/>
            <a:ext cx="9225100" cy="4885765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customer creates an account on the website by providing their name, email address, and password.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customer browses through the website and adds products to their shopping cart.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the customer is ready to checkout, they provide their shipping and billing addresses, select a payment method, and confirm their order.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processes the payment and sends a confirmation email to the customer.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customer can leave a review for the purchased product(s) on the website.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updates the inventory levels for the purchased product(s).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generates reports on sales, inventory levels, and customer reviews for the store owner to review.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store owner can add new products, update prices, and manage the website content through an administrative dashboard.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761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FDC9-BECB-8DD1-8844-5FF8399A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59976"/>
            <a:ext cx="9404723" cy="770965"/>
          </a:xfrm>
        </p:spPr>
        <p:txBody>
          <a:bodyPr/>
          <a:lstStyle/>
          <a:p>
            <a:r>
              <a:rPr lang="en-IN" sz="2000" b="1" i="1" u="sng" dirty="0"/>
              <a:t>ER DIAGRAM 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86BFF6-12AD-E4BF-B504-054A2F66C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645458"/>
            <a:ext cx="10945907" cy="6024284"/>
          </a:xfrm>
        </p:spPr>
      </p:pic>
    </p:spTree>
    <p:extLst>
      <p:ext uri="{BB962C8B-B14F-4D97-AF65-F5344CB8AC3E}">
        <p14:creationId xmlns:p14="http://schemas.microsoft.com/office/powerpoint/2010/main" val="4174412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58CA-6E92-5752-272B-B4A1B97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600" b="1" i="1" u="sng" dirty="0"/>
              <a:t>RELATIONAL SCHEMA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1A8D5-38F6-4AC4-1593-7C0019755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24" y="878541"/>
            <a:ext cx="10579287" cy="5656730"/>
          </a:xfrm>
        </p:spPr>
      </p:pic>
    </p:spTree>
    <p:extLst>
      <p:ext uri="{BB962C8B-B14F-4D97-AF65-F5344CB8AC3E}">
        <p14:creationId xmlns:p14="http://schemas.microsoft.com/office/powerpoint/2010/main" val="1477481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5807-E726-541D-96EE-F471F063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i="1" u="sng" dirty="0"/>
              <a:t>ENTITIES AND RELATIONS IN THE SCHEMA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91348-118A-75AF-385C-BFDD053A9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02659"/>
            <a:ext cx="8946541" cy="514574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ENTITIES    </a:t>
            </a: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				</a:t>
            </a: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							</a:t>
            </a:r>
            <a:r>
              <a:rPr lang="en-IN" sz="18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shipping_order</a:t>
            </a: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							</a:t>
            </a:r>
            <a:r>
              <a:rPr lang="en-IN" sz="18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is_ordering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							contains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								</a:t>
            </a:r>
            <a:r>
              <a:rPr lang="en-IN" sz="18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billing_order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								</a:t>
            </a:r>
            <a:r>
              <a:rPr lang="en-IN" sz="18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can_belong_to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Item							variations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							</a:t>
            </a:r>
            <a:r>
              <a:rPr lang="en-IN" sz="18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discount_prod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 Address						can be made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 Address						</a:t>
            </a:r>
            <a:r>
              <a:rPr lang="en-IN" sz="18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measure_prod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								can belong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associated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							cart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029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5C7F-CF16-2231-7A10-E8DE1110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i="1" u="sng" dirty="0"/>
              <a:t>CREATION OF TABLES IN THE ORACLE :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8592-C2A5-5E44-F842-D6ED45E5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281952"/>
            <a:ext cx="3952782" cy="5423647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Customers table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 table Customers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Customers (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VARCHAR(50),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VARCHAR(50),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email VARCHAR(100),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password VARCHAR(100));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FC2BF-C2A3-62C6-95B6-612C3E62CCCF}"/>
              </a:ext>
            </a:extLst>
          </p:cNvPr>
          <p:cNvSpPr txBox="1"/>
          <p:nvPr/>
        </p:nvSpPr>
        <p:spPr>
          <a:xfrm>
            <a:off x="5056095" y="1281954"/>
            <a:ext cx="5656729" cy="553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--Category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Category (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name VARCHAR(100),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description VARCHAR(500)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IN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 table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Brand (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name VARCHAR(100)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98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4DEA-F5D7-6CD5-B88B-4B697EF9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564776"/>
            <a:ext cx="9404723" cy="25101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9F30-47BE-95A5-508B-9CD4187A2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546848"/>
            <a:ext cx="3710735" cy="570155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Products(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VARCHAR(100),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pricee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DECIMAL(10,2),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description VARCHAR(500),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C20A9-9625-CABB-2F54-30C0D63AA533}"/>
              </a:ext>
            </a:extLst>
          </p:cNvPr>
          <p:cNvSpPr txBox="1"/>
          <p:nvPr/>
        </p:nvSpPr>
        <p:spPr>
          <a:xfrm>
            <a:off x="5145740" y="609600"/>
            <a:ext cx="4634753" cy="494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Category(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Brand(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Material(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Discount(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9515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1365"/>
            <a:ext cx="7484875" cy="638286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 Order table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order_date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DATE,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total_price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DECIMAL(10,2),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Customers(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Payment(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271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66165"/>
            <a:ext cx="3791417" cy="6078069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IN" sz="1800" b="1" i="1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</a:t>
            </a: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table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quantity INT,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PRIMARY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Products(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87ED9-5EB2-1914-4CE1-81BCD3F85771}"/>
              </a:ext>
            </a:extLst>
          </p:cNvPr>
          <p:cNvSpPr txBox="1"/>
          <p:nvPr/>
        </p:nvSpPr>
        <p:spPr>
          <a:xfrm>
            <a:off x="5118847" y="466165"/>
            <a:ext cx="4751293" cy="4262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 Payment table</a:t>
            </a:r>
            <a:endParaRPr lang="en-IN" sz="1600" b="1" i="1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Payment (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amount DECIMAL(10,2),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status VARCHAR(50),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VARCHAR(50),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DATE,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INT,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Customers(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32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2DC3B-7F16-4547-B7DE-299BC776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27529"/>
            <a:ext cx="9404723" cy="3137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D30FE-0EDE-434E-CF29-D923F68F6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119" y="452718"/>
            <a:ext cx="9208878" cy="640528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Team_Member_1 :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Name : S. </a:t>
            </a:r>
            <a:r>
              <a:rPr lang="en-IN" sz="6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Trishul</a:t>
            </a: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tejus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Class : CSE </a:t>
            </a:r>
            <a:r>
              <a:rPr lang="en-IN" sz="6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Sec_A</a:t>
            </a:r>
            <a:endParaRPr lang="en-IN" sz="6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6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Roll.No</a:t>
            </a: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21CSB0A57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E-Mail Id :  </a:t>
            </a:r>
            <a:r>
              <a:rPr lang="en-IN" sz="6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st21csb0a57@student.nitw.ac.in</a:t>
            </a:r>
            <a:endParaRPr lang="en-IN" sz="6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Team_Member_2 :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Name :  K. Shashidhar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Class : CSE </a:t>
            </a:r>
            <a:r>
              <a:rPr lang="en-IN" sz="6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Sec_A</a:t>
            </a:r>
            <a:endParaRPr lang="en-IN" sz="6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6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Roll.No</a:t>
            </a: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21CSB0A32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6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E-Mail ID : </a:t>
            </a:r>
            <a:r>
              <a:rPr lang="en-IN" sz="6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ks21csb0a32@student.nitw.ac.in</a:t>
            </a:r>
            <a:endParaRPr lang="en-IN" sz="6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5501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66165"/>
            <a:ext cx="3791417" cy="607806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IN" sz="1800" b="1" i="1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Shippingaddress</a:t>
            </a:r>
            <a:endParaRPr lang="en-IN" sz="1800" b="1" i="1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street VARCHAR(100),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city VARCHAR(50),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state VARCHAR(50),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zip_code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country VARCHAR(50));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IN" sz="1800" b="1" i="1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table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name VARCHAR(50)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87ED9-5EB2-1914-4CE1-81BCD3F85771}"/>
              </a:ext>
            </a:extLst>
          </p:cNvPr>
          <p:cNvSpPr txBox="1"/>
          <p:nvPr/>
        </p:nvSpPr>
        <p:spPr>
          <a:xfrm>
            <a:off x="5299541" y="466165"/>
            <a:ext cx="4751293" cy="6758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IN" sz="1800" b="1" i="1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BillingAddress</a:t>
            </a: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table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street VARCHAR(100),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city VARCHAR(50),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state VARCHAR(50),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zip_code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country VARCHAR(50)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IN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 table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billingaddress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name VARCHAR(50)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5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66165"/>
            <a:ext cx="3791417" cy="607806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 table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Material (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name VARCHAR(50),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description VARCHAR(500)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 table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Discount (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 PRIMARY KEY,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name VARCHAR(100),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amount DECIMAL(5,2)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5141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48235"/>
            <a:ext cx="3791417" cy="632908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variations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primary key,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primary key,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Product(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IN" sz="1800" b="1" i="1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measure_prod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primary key,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primary key,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Product(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Size(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  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87ED9-5EB2-1914-4CE1-81BCD3F85771}"/>
              </a:ext>
            </a:extLst>
          </p:cNvPr>
          <p:cNvSpPr txBox="1"/>
          <p:nvPr/>
        </p:nvSpPr>
        <p:spPr>
          <a:xfrm>
            <a:off x="5299541" y="466165"/>
            <a:ext cx="4751293" cy="6348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Tables for relations &gt;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IN" sz="1800" b="1" i="1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primary key,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primary key,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Product(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Brand(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);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IN" sz="1800" b="1" i="1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can_belong_to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primary key,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primary key,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Product(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FOREIGN KEY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REFERENCES Category(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);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90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42047"/>
            <a:ext cx="9843247" cy="653527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Insertions into the table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Customers values(1,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Trishul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'tejus', 'tritej@gmail.com', 'password123');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Customers values(2, 'Sai',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charan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'saicharan@gmail.com', 'password456');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Customers values(3, 'Manoj',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harsha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'manojh@gmail.com', 'password789');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Customers values(4, 'Supraj',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pulluru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'suprajpul@gmail.com',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passwordabc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Customers values(5,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siddarth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nath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'sidnath@gmail.com',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passworddef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Products VALUES (1, 'T-Shirt', 20.00, 'A comfortable cotton T-Shirt', 1, 1, 1, 1, 1, 1);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Products values(2, 'Sneakers', 80.00, 'A pair of running shoes', 2, 2, 2, 2, 2, 2);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Products values(3, 'Jeans', 60.00, 'A pair of classic denim jeans', 1, 3, 3, 3, 3, 3);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Products values(4, 'Dress', 100.00, 'A formal evening dress', 4, 4, 4, 4, 4, 4);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Products values(5, 'Watch', 150.00, 'A stainless steel wristwatch', 5, 5, 5, 5, 5, 5);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242047"/>
            <a:ext cx="11322424" cy="653527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Category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description) VALUES(1, 'Clothing', 'Apparel and accessories for men and women');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Category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description) VALUES(2, 'Shoes', 'Footwear for men and women');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Category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description) VALUES(3, 'Accessories', 'Watches,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jewelry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other fashion   accessories');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Category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description) VALUES(4, 'Dresses', 'Formal and casual dresses for women');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Category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description) VALUES(5, 'Watches', 'Analog and digital wristwatches for men and women’);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INSERT INTO Brand values(1, 'Nike');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Brand values(2, 'Adidas');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Brand values(3, 'Levi Strauss');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Brand values(4, 'Calvin Klein');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Brand values(5, 'Rolex');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7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9" y="242047"/>
            <a:ext cx="5737411" cy="6535271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values(1, 1, '25-04-2022', 250.00, 1, 2, 1);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values(2, 2, '02-05-2022', 125.50, 3, 3, 2);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values(3, 3, '05-03-2022', 75.00, 5, 5, 3);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values(4, 4, '05-04-2022', 200.00, 4, 4, 4);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values(5, 5, '05-05-2022', 350.00, 2, 2, 5);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VALUES(1, 1, 2);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VALUES(1, 2, 1);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VALUES(2, 3, 3);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VALUES(3, 4, 1);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VALUES(3, 5, 2);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96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9" y="242047"/>
            <a:ext cx="10067364" cy="653527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street, city, state,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zip_code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country) VALUES</a:t>
            </a:r>
            <a:r>
              <a:rPr lang="en-IN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(1,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fathimanagar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hanmakonda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telangana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'500037', 'India');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 (2,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housingboard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hyderabad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telangana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'500038', 'India');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VALUES(3,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patelnagar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surat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gujarath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'500467', 'India');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VALUES(4, '101 Washington St', 'Boston', 'MA', '02102', 'USA');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VALUES(5, 'Market St',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kasargud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kerala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'500123', 'India');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street, city, state,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zip_code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country) VALUES (1,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fathimanagar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hanmakonda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telangana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'500037', 'India');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 (2,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housingboard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hyderabad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telangana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'500038', 'India');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VALUES(3,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patelnagar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surat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gujarath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'500467', 'India');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VALUES(4, '101 Washington St', 'Boston', 'MA', '02102', 'USA');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VALUES(5, 'Market St',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kasargud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kerala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'500123', 'India');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from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billingaddress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&lt;&gt;0;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43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9" y="242047"/>
            <a:ext cx="10067364" cy="6535271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Payment(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amount, status,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VALUES (1, 99, 'PAID', '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Creditcard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'01-01-2022', 1);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Payment VALUES(2, 149.99, 'PAID', 'PayPal', '01-02-2022', 2);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Payment VALUES(3, 199.99, 'PENDING', 'Bank Transfer', '01-03-2022', 3);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Payment VALUES(4, 299.99, 'PAID', 'Credit Card', '01-04-2022', 4);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Payment VALUES(5, 99.99, 'PAID', 'Credit Card', '01-05-2022', 5);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name) VALUES (1, 'Small');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name) VALUES(2, 'Medium');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name) VALUES(3, 'Large');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name) VALUES(4, 'XL');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name) VALUES(5, 'XXL');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21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9" y="242047"/>
            <a:ext cx="10067364" cy="6535271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name) VALUES (1, 'Red');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name) VALUES (2, 'Blue');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name) VALUES (3, 'Green');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name) VALUES (4, 'Yellow');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name) VALUES (5, 'Black’);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Material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description) VALUES (1, 'Cotton', 'Soft and breathable fabric');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Material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description) VALUES (2, 'Polyester', 'Durable and quick-drying fabric');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Material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description) VALUES (3, 'Wool', 'Warm and insulating fabric');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Material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description) VALUES (4, 'Leather', 'Strong and flexible material');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Material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description) VALUES (5, 'Denim', 'Sturdy and versatile fabric');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001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9" y="242047"/>
            <a:ext cx="10067364" cy="6535271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Discount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amount) VALUES (1, 'Summer Sale', 0.20);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Discount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amount) VALUES(2, 'Black Friday', 0.30);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Discount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amount) VALUES(3, 'Holiday Season', 0.25);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Discount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amount) VALUES(4, 'New Year', 0.15);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Discount 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name, amount) VALUES(5, 'Clearance', 0.50);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64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6F6C-BFAC-7AFB-2C40-76E9CD02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 STATEMENT : </a:t>
            </a:r>
            <a:br>
              <a:rPr lang="en-IN" sz="4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42DC-5576-C80F-6FB0-91325875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major theme of the project is to design a database for the online clothing to manage the orders in the websites like </a:t>
            </a:r>
            <a:r>
              <a:rPr lang="en-IN" sz="2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Ajio</a:t>
            </a:r>
            <a:r>
              <a:rPr lang="en-IN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placing all the orders and payments to and from the customers.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760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9" y="242047"/>
            <a:ext cx="10067364" cy="653527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RELATIONS INSERTED VALUES :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values(1,1);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values(2,2);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values(3,3);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values(4,4);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values(5,5);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can_belong_to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values(1,1);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can_belong_to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values(2,2);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can_belong_to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values(3,3);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can_belong_to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values(4,4);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can_belong_to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values(5,5);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D858B-309B-906A-8C08-AFACACC83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275" y="1323128"/>
            <a:ext cx="1958510" cy="1432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BF24D-E309-80E4-C1D7-F6764616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741" y="4355221"/>
            <a:ext cx="2057578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0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D3D3-354A-2F38-C8D6-ED2F7494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672354"/>
            <a:ext cx="9404723" cy="34065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4EE7-A717-2F50-E2B8-1AC2DBCF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9" y="242047"/>
            <a:ext cx="10067364" cy="6535271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variations values(1,1);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variations values(2,2);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variations values(3,3);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variations values(4,4);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variations values(5,5);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measure_prod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values(1,1);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measure_prod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values(2,2);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measure_prod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values(3,3);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measure_prod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values(4,4);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measure_prod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values(5,5);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467EA-B16B-B8F3-7773-82065B1C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715" y="1064509"/>
            <a:ext cx="1798476" cy="1143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0E3F6-230E-BC64-5D97-F8100EC6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15" y="3701698"/>
            <a:ext cx="1874682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5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962D-6757-32CF-9B16-7A3FE23B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i="1" u="sng" dirty="0"/>
              <a:t>Relational tables</a:t>
            </a:r>
            <a:br>
              <a:rPr lang="en-IN" sz="2400" b="1" i="1" u="sng" dirty="0"/>
            </a:br>
            <a:br>
              <a:rPr lang="en-IN" sz="2400" b="1" i="1" u="sng" dirty="0"/>
            </a:br>
            <a:r>
              <a:rPr lang="en-IN" sz="1800" dirty="0"/>
              <a:t>Customer : </a:t>
            </a:r>
            <a:br>
              <a:rPr lang="en-IN" sz="1800" dirty="0"/>
            </a:br>
            <a:br>
              <a:rPr lang="en-IN" sz="1800" dirty="0"/>
            </a:br>
            <a:br>
              <a:rPr lang="en-IN" sz="1800" dirty="0"/>
            </a:br>
            <a:br>
              <a:rPr lang="en-IN" sz="1800" dirty="0"/>
            </a:br>
            <a:br>
              <a:rPr lang="en-IN" sz="1800" dirty="0"/>
            </a:br>
            <a:br>
              <a:rPr lang="en-IN" sz="1800" dirty="0"/>
            </a:br>
            <a:r>
              <a:rPr lang="en-IN" sz="1800" dirty="0"/>
              <a:t>Product : </a:t>
            </a:r>
            <a:br>
              <a:rPr lang="en-IN" sz="2400" b="1" i="1" u="sng" dirty="0"/>
            </a:br>
            <a:br>
              <a:rPr lang="en-IN" sz="2400" b="1" i="1" u="sng" dirty="0"/>
            </a:br>
            <a:br>
              <a:rPr lang="en-IN" sz="2400" b="1" i="1" u="sng" dirty="0"/>
            </a:br>
            <a:br>
              <a:rPr lang="en-IN" sz="2400" b="1" i="1" u="sng" dirty="0"/>
            </a:br>
            <a:r>
              <a:rPr lang="en-IN" sz="1800" dirty="0"/>
              <a:t>Category</a:t>
            </a:r>
            <a:r>
              <a:rPr lang="en-IN" sz="1800" b="1" i="1" u="sng" dirty="0"/>
              <a:t> : </a:t>
            </a:r>
            <a:br>
              <a:rPr lang="en-IN" sz="2400" b="1" i="1" u="sng" dirty="0"/>
            </a:br>
            <a:r>
              <a:rPr lang="en-IN" sz="2400" b="1" i="1" u="sng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D898F1-C620-74A7-A1C2-BA5DEAF0B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572619"/>
            <a:ext cx="4953429" cy="116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6B4AB-B9EE-C9A5-ADE6-EF001204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241216"/>
            <a:ext cx="6188710" cy="878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0D82E-3191-7EDB-E4E4-40E9F1DE3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11" y="4622057"/>
            <a:ext cx="512826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01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1BC5-F002-720A-A274-18BC242A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1084729"/>
            <a:ext cx="9404723" cy="53788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22859-1BA3-AD54-5646-D59BB5AA3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52718"/>
            <a:ext cx="8946541" cy="579568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Brand :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Orderr</a:t>
            </a:r>
            <a:r>
              <a:rPr lang="en-IN" dirty="0"/>
              <a:t> 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Orderitem</a:t>
            </a:r>
            <a:r>
              <a:rPr lang="en-IN" dirty="0"/>
              <a:t> :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B296-FE68-665B-EF6F-184AF461E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31" y="871593"/>
            <a:ext cx="1775460" cy="124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46788-47C7-88EF-33F4-481625C2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31" y="2639172"/>
            <a:ext cx="6188710" cy="1149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327953-30FE-72DC-9F3A-330B4FEE9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31" y="4424100"/>
            <a:ext cx="23698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3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135F-CC68-FE9E-3983-5BA6EC91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1909482"/>
            <a:ext cx="9404723" cy="53788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79D98-28D4-079E-7999-A0377AAB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48236"/>
            <a:ext cx="8946541" cy="580016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Payment 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Shippingaddress</a:t>
            </a:r>
            <a:r>
              <a:rPr lang="en-IN" dirty="0"/>
              <a:t> 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BillingAddress</a:t>
            </a:r>
            <a:r>
              <a:rPr lang="en-IN" dirty="0"/>
              <a:t> 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2431D-ECEE-47ED-B8E0-B35A7C859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866215"/>
            <a:ext cx="474726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50A949-F3B6-D345-1BB8-0BFA7BAE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727288"/>
            <a:ext cx="4922520" cy="1242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2BE29-6659-A12E-7D7E-F0A36397F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" y="4772137"/>
            <a:ext cx="4892040" cy="11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47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5AF3-2D53-9991-7594-DCCB61A3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1649506"/>
            <a:ext cx="9404723" cy="122816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DB31-FD36-A905-7E1F-06CEDF3B2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0330"/>
            <a:ext cx="8946541" cy="607807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Size :                                                                 Material 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Color</a:t>
            </a:r>
            <a:r>
              <a:rPr lang="en-IN" dirty="0"/>
              <a:t> :                                                              Discount :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1CB93-5F31-5C2B-864B-634F4043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83" y="1439956"/>
            <a:ext cx="1188720" cy="1234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34BAC-4A2A-300B-0472-E42BC2A84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83" y="3791398"/>
            <a:ext cx="1447800" cy="1211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99D3F-4C40-800B-20E4-0B1990DFB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157" y="1439956"/>
            <a:ext cx="372618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45960-5789-27AF-AE50-0A51F85AC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57" y="3722818"/>
            <a:ext cx="259842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85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6701-B65A-18E8-9FB8-C2D40ED5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7517"/>
          </a:xfrm>
        </p:spPr>
        <p:txBody>
          <a:bodyPr/>
          <a:lstStyle/>
          <a:p>
            <a:r>
              <a:rPr lang="en-IN" b="1" i="1" u="sng" dirty="0"/>
              <a:t>Queries :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4F29C-64C6-B770-AFFB-DC0C87A4D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80564"/>
            <a:ext cx="8946541" cy="486783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Query1 :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the total revenue generated from each category of products?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Category.name, SUM(</a:t>
            </a:r>
            <a:r>
              <a:rPr lang="en-IN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OrderItem.quantity</a:t>
            </a: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Products.pricee</a:t>
            </a: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as revenue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Products ON </a:t>
            </a:r>
            <a:r>
              <a:rPr lang="en-IN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OrderItem.product_id</a:t>
            </a: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Products.product_id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Category ON </a:t>
            </a:r>
            <a:r>
              <a:rPr lang="en-IN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Products.category_id</a:t>
            </a: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Category.category_id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Category.name;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F612C-CBAB-1586-8294-09BD049C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07" y="4947846"/>
            <a:ext cx="1303020" cy="10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75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D17F8-323E-3F31-B0C3-92CC6100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815788"/>
            <a:ext cx="9404723" cy="23308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515FD-7E87-4BB5-D3B6-3719169A9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94448"/>
            <a:ext cx="9287853" cy="58539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Query2 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the total number of orders placed by each customer?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COUNT(*) as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order_count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GROUP BY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Query3 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the total revenue generated by each brand of products?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Brand.name, SUM(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OrderItem.quantity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Products.pricee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as revenue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Products ON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OrderItem.product_id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Products.product_id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Brand ON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Products.brand_id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Brand.brand_id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Brand.name;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12E37-0C96-73A5-39E1-8F6965577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550" y="1606476"/>
            <a:ext cx="1973580" cy="1188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60060-B2A0-E623-BA2F-12DA58BB7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60" y="3690545"/>
            <a:ext cx="1661160" cy="12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55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6808-8FB1-35F0-D362-F90CE15E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1559859"/>
            <a:ext cx="9404723" cy="7171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DD7A6-2635-A3A2-E5A3-C5327A45A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376518"/>
            <a:ext cx="9404723" cy="587188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Query4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the names and quantities of all products ordered in each order?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Orderr.order_id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Products.namee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OrderItem.quantity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Orderr.order_id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OrderItem.order_id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Products ON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OrderItem.product_id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Products.product_id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Query5 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the total revenue generated by each order?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Orderr.order_id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SUM(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Products.pricee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OrderItem.quantity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AS revenue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Orderr.order_id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OrderItem.order_id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Products ON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OrderItem.product_id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Products.product_id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Orderr.order_id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C766-5574-C367-91D5-B2015504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660" y="1178858"/>
            <a:ext cx="2087880" cy="123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7C451-F5AD-A474-B6C5-10825B1F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660" y="4131162"/>
            <a:ext cx="1569720" cy="9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66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482C-E4D5-DEA0-C762-5A44382E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1317812"/>
            <a:ext cx="9404723" cy="9861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2064-8985-E2B6-0ECD-2F22CE1EA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15153"/>
            <a:ext cx="8946541" cy="6033247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Query6)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Retrieve the names of all customers who have placed an order: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DISTINCT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c.first_name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c.last_name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Customers c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ON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o.customer_id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Query7)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Retrieve the total amount paid by each customer: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c.first_name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c.last_name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SUM(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p.amount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total_paid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Customers c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Payment p ON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c.first_name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c.last_name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76D5D-6335-9C6D-5F6D-ACB7C727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763" y="787101"/>
            <a:ext cx="1668780" cy="1249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9C4420-0830-385B-122D-3E8AD4D9D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63" y="4544434"/>
            <a:ext cx="336804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FE87-B5FE-74BD-BCB7-C95259F7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DESCRIPTION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9CA4-A189-F2AA-DC3C-F3FCA29E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52282"/>
            <a:ext cx="8946541" cy="479611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 customer who purchases products from the online clothing store.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password.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 product that is sold by the online clothing store.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name, price, description,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Foreign keys: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4608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F444-A3AF-6ACC-284E-8254FA3E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1013012"/>
            <a:ext cx="9404723" cy="896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CBFDE-838D-F512-0DDE-72FFFD2C4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04800"/>
            <a:ext cx="8946541" cy="5943599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Query8)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Retrieve the names of all customers who have  placed an order: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c.first_name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c.last_name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Customers c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 JOIN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ON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o.customer_id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o.order_id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not NULL;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8FA7D-C01D-D03C-BBD8-AD92ECAE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27" y="3854376"/>
            <a:ext cx="1615440" cy="12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1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FE87-B5FE-74BD-BCB7-C95259F7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1577787"/>
            <a:ext cx="9404723" cy="32272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9CA4-A189-F2AA-DC3C-F3FCA29E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45" y="546847"/>
            <a:ext cx="8867493" cy="7386918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 category that a product can belong to.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name, description.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i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Brand:</a:t>
            </a:r>
            <a:endParaRPr lang="en-IN" sz="1800" i="1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 brand that a product can belong to.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name.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Size:</a:t>
            </a:r>
            <a:endParaRPr lang="en-IN" sz="1800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 size that a product can come in.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name.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401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FE87-B5FE-74BD-BCB7-C95259F7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1667436"/>
            <a:ext cx="9404723" cy="4571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9CA4-A189-F2AA-DC3C-F3FCA29E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341" y="116541"/>
            <a:ext cx="8867493" cy="674145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Order:</a:t>
            </a:r>
            <a:endParaRPr lang="en-IN" sz="1800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an order that a customer has placed for one or more products.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order_date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total_price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Foreign keys: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billing_address_id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Item:</a:t>
            </a:r>
            <a:endParaRPr lang="en-IN" sz="1800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an item that is part of an order.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key), quantity.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Foreign keys: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Payment:</a:t>
            </a:r>
            <a:endParaRPr lang="en-IN" sz="1800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 payment that a customer has made for an order.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amount, status, method, date,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(foreign key).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Foreign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891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11A2-EB9D-0C63-9626-7D1A733D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1873624"/>
            <a:ext cx="9404723" cy="19722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37AF-1047-B7F8-3098-1047AB08C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8260"/>
            <a:ext cx="8946541" cy="606014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Shipping Address: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 shipping address for an order.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street, city, state,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zip_code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country.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Billing Address: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 billing address for an order.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street, city, state,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zip_code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country.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800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that a product can come in.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name.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928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11A2-EB9D-0C63-9626-7D1A733D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46111" y="-1900518"/>
            <a:ext cx="9404723" cy="59167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37AF-1047-B7F8-3098-1047AB08C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8260"/>
            <a:ext cx="8946541" cy="6060140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 material that a product can be made of.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name, description.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entity represents a discount that can be applied to a product.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(primary key), name, amount.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86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7803-EA6C-7B7C-C594-66B36F99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i="1" u="sng" dirty="0"/>
              <a:t>FUNCTIONAL DEPENDENCIES FOR THE RELATIONS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E9EDA-C463-59AF-6ACE-78E225323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66047"/>
            <a:ext cx="8946541" cy="516367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Customer:</a:t>
            </a:r>
            <a:endParaRPr lang="en-IN" sz="1800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password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Product:</a:t>
            </a:r>
            <a:endParaRPr lang="en-IN" sz="1800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name, price, description,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name, description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name, description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name, amount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Category:</a:t>
            </a:r>
            <a:endParaRPr lang="en-IN" sz="1800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name, description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08073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490</TotalTime>
  <Words>4316</Words>
  <Application>Microsoft Office PowerPoint</Application>
  <PresentationFormat>Widescreen</PresentationFormat>
  <Paragraphs>470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Century Gothic</vt:lpstr>
      <vt:lpstr>Wingdings</vt:lpstr>
      <vt:lpstr>Wingdings 3</vt:lpstr>
      <vt:lpstr>Ion</vt:lpstr>
      <vt:lpstr>ONLINE CLOTHING DATABASE MANAGEMENT SYSTEM  </vt:lpstr>
      <vt:lpstr>PowerPoint Presentation</vt:lpstr>
      <vt:lpstr>  . PROBLEM STATEMENT :  </vt:lpstr>
      <vt:lpstr>DESCRIPTION : </vt:lpstr>
      <vt:lpstr>PowerPoint Presentation</vt:lpstr>
      <vt:lpstr>PowerPoint Presentation</vt:lpstr>
      <vt:lpstr>PowerPoint Presentation</vt:lpstr>
      <vt:lpstr>PowerPoint Presentation</vt:lpstr>
      <vt:lpstr>FUNCTIONAL DEPENDENCIES FOR THE RELATIONS :</vt:lpstr>
      <vt:lpstr>PowerPoint Presentation</vt:lpstr>
      <vt:lpstr>PowerPoint Presentation</vt:lpstr>
      <vt:lpstr>FLOW OF PROCESS IN ONLINE CLOTHING DATABASE : </vt:lpstr>
      <vt:lpstr>ER DIAGRAM : </vt:lpstr>
      <vt:lpstr>RELATIONAL SCHEMA </vt:lpstr>
      <vt:lpstr>ENTITIES AND RELATIONS IN THE SCHEMA : </vt:lpstr>
      <vt:lpstr>CREATION OF TABLES IN THE ORACLE 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tables  Customer :       Product :     Category :   </vt:lpstr>
      <vt:lpstr>PowerPoint Presentation</vt:lpstr>
      <vt:lpstr>PowerPoint Presentation</vt:lpstr>
      <vt:lpstr>PowerPoint Presentation</vt:lpstr>
      <vt:lpstr>Queries :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CLOTHING DATABASE MANAGEMENT SYSTEM</dc:title>
  <dc:creator>shashidhar.k144@outlook.com</dc:creator>
  <cp:lastModifiedBy>shashidhar.k144@outlook.com</cp:lastModifiedBy>
  <cp:revision>7</cp:revision>
  <cp:lastPrinted>2023-05-14T19:01:22Z</cp:lastPrinted>
  <dcterms:created xsi:type="dcterms:W3CDTF">2023-05-14T15:43:15Z</dcterms:created>
  <dcterms:modified xsi:type="dcterms:W3CDTF">2023-05-15T09:15:25Z</dcterms:modified>
</cp:coreProperties>
</file>